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32" d="100"/>
          <a:sy n="32" d="100"/>
        </p:scale>
        <p:origin x="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B046-711C-4260-AF9B-90DB5483FF14}" type="datetimeFigureOut">
              <a:rPr lang="fi-FI"/>
              <a:t>26.11.2015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8737-AA83-4497-9E62-8FCEC9AC90B8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21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8737-AA83-4497-9E62-8FCEC9AC90B8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81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8737-AA83-4497-9E62-8FCEC9AC90B8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56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8737-AA83-4497-9E62-8FCEC9AC90B8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284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8737-AA83-4497-9E62-8FCEC9AC90B8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94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38737-AA83-4497-9E62-8FCEC9AC90B8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37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rakennustaide.weebly.com/uploads/4/6/3/4/46349155/9799328_orig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maps/place/72400+Lepikon+torppa/@63.2212076,26.7660021,14z/data=!3m1!4b1!4m2!3m1!1s0x4684875a3b168c03:0xfa1cbe346275e23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7558088" y="625475"/>
            <a:ext cx="4059852" cy="1514475"/>
          </a:xfrm>
        </p:spPr>
        <p:txBody>
          <a:bodyPr/>
          <a:lstStyle/>
          <a:p>
            <a:r>
              <a:rPr lang="fi-FI"/>
              <a:t>Lepikon torppa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7332193" y="1801266"/>
            <a:ext cx="4255693" cy="697346"/>
          </a:xfrm>
        </p:spPr>
        <p:txBody>
          <a:bodyPr/>
          <a:lstStyle/>
          <a:p>
            <a:r>
              <a:rPr lang="fi-FI"/>
              <a:t>Birthplace of Urho Kekkonen</a:t>
            </a:r>
          </a:p>
        </p:txBody>
      </p:sp>
      <p:pic>
        <p:nvPicPr>
          <p:cNvPr id="4" name="Kuva 3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20" y="849054"/>
            <a:ext cx="7476491" cy="452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uva 4" descr="im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475" y="3200565"/>
            <a:ext cx="4023363" cy="3001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64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6653" y="1194751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fi-FI" sz="3200" b="1"/>
              <a:t>Interior pictures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en-US" dirty="0"/>
              <a:t>Forestry foremans tools hanging on the wall.</a:t>
            </a:r>
          </a:p>
        </p:txBody>
      </p:sp>
      <p:pic>
        <p:nvPicPr>
          <p:cNvPr id="5" name="Kuvan paikkamerkki 4" descr="image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038" r="26038"/>
          <a:stretch>
            <a:fillRect/>
          </a:stretch>
        </p:blipFill>
        <p:spPr>
          <a:xfrm>
            <a:off x="7742709" y="672510"/>
            <a:ext cx="3449532" cy="5376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I</a:t>
            </a:r>
          </a:p>
        </p:txBody>
      </p:sp>
      <p:pic>
        <p:nvPicPr>
          <p:cNvPr id="6" name="Kuva 5" descr="im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5" y="2789238"/>
            <a:ext cx="5074239" cy="324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uoli oikealle 6"/>
          <p:cNvSpPr/>
          <p:nvPr/>
        </p:nvSpPr>
        <p:spPr>
          <a:xfrm>
            <a:off x="6673231" y="24904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96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4099" y="1376363"/>
            <a:ext cx="4745889" cy="749300"/>
          </a:xfrm>
        </p:spPr>
        <p:txBody>
          <a:bodyPr/>
          <a:lstStyle/>
          <a:p>
            <a:r>
              <a:rPr lang="fi-FI" sz="3200"/>
              <a:t>Lepikko's steps</a:t>
            </a:r>
            <a:endParaRPr lang="fi-FI" sz="3200" dirty="0"/>
          </a:p>
        </p:txBody>
      </p:sp>
      <p:pic>
        <p:nvPicPr>
          <p:cNvPr id="5" name="Kuvan paikkamerkki 4" descr="image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038" r="26038"/>
          <a:stretch>
            <a:fillRect/>
          </a:stretch>
        </p:blipFill>
        <p:spPr>
          <a:xfrm>
            <a:off x="7256445" y="974329"/>
            <a:ext cx="3029761" cy="4775200"/>
          </a:xfrm>
        </p:spPr>
      </p:pic>
      <p:sp>
        <p:nvSpPr>
          <p:cNvPr id="3" name="Alaotsikko 2"/>
          <p:cNvSpPr>
            <a:spLocks noGrp="1"/>
          </p:cNvSpPr>
          <p:nvPr>
            <p:ph type="body" sz="half" idx="2"/>
          </p:nvPr>
        </p:nvSpPr>
        <p:spPr>
          <a:xfrm>
            <a:off x="966788" y="2370138"/>
            <a:ext cx="5816600" cy="271527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The croft was established after the middle of the 19th century. It was built of logs in same style as </a:t>
            </a:r>
            <a:r>
              <a:rPr lang="fi-FI" sz="2400">
                <a:hlinkClick r:id="rId4"/>
              </a:rPr>
              <a:t>smoke cottage</a:t>
            </a:r>
            <a:r>
              <a:rPr lang="fi-FI" sz="2400"/>
              <a:t> (but the corners are later covered with boards).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aramond" charset="0"/>
              </a:rPr>
              <a:t>Year 1864 it changed from a cottage to a croft.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latin typeface="Garamond" charset="0"/>
              </a:rPr>
              <a:t>The outfit of the house has changed couple of times.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>
                <a:latin typeface="Garamond" charset="0"/>
              </a:rPr>
              <a:t> </a:t>
            </a:r>
            <a:r>
              <a:rPr lang="fi-FI" sz="2400"/>
              <a:t>It become a museum year 1966 and r</a:t>
            </a:r>
            <a:r>
              <a:rPr lang="en-US" sz="2400" dirty="0"/>
              <a:t>estored </a:t>
            </a:r>
            <a:r>
              <a:rPr lang="en-US" sz="2400" dirty="0">
                <a:latin typeface="Garamond" charset="0"/>
              </a:rPr>
              <a:t>in the same outfit what it was when Kekkonen lived there.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charset="0"/>
              </a:rPr>
              <a:t>Lepikon torppa Museum is one of the Finnis national cultural treasures.</a:t>
            </a:r>
            <a:endParaRPr lang="fi-FI" sz="2400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3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Lepikko´s location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/>
              <a:t>- In Pohjois-Savo</a:t>
            </a:r>
            <a:endParaRPr lang="fi-FI" dirty="0"/>
          </a:p>
          <a:p>
            <a:r>
              <a:rPr lang="fi-FI"/>
              <a:t>- In Pielavesi</a:t>
            </a:r>
            <a:endParaRPr lang="fi-FI" dirty="0"/>
          </a:p>
          <a:p>
            <a:r>
              <a:rPr lang="fi-FI" dirty="0">
                <a:latin typeface="Garamond" charset="0"/>
                <a:hlinkClick r:id="rId3"/>
              </a:rPr>
              <a:t>https://www.google.fi/maps/place/72400+Lepikon+torppa/@63.2212076,26.7660021,14z/data=!3m1!4b1!4m2!3m1!1s0x4684875a3b168c03:0xfa1cbe346275e231</a:t>
            </a:r>
            <a:endParaRPr lang="fi-FI" dirty="0">
              <a:latin typeface="Garamond" charset="0"/>
            </a:endParaRPr>
          </a:p>
          <a:p>
            <a:endParaRPr lang="fi-FI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1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Urho´s family life in  Lepikko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19636" y="3603443"/>
            <a:ext cx="6815669" cy="132080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The family moved in Lepikko croft year 1900. 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Urho Kekkonen was born in the same year.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Lepikko was the first own home of Kekkonens family.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They moved away when Urho was six years old.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3687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21</TotalTime>
  <Words>163</Words>
  <Application>Microsoft Office PowerPoint</Application>
  <PresentationFormat>Laajakuva</PresentationFormat>
  <Paragraphs>24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Orgaaninen</vt:lpstr>
      <vt:lpstr>Lepikon torppa</vt:lpstr>
      <vt:lpstr>Interior pictures Forestry foremans tools hanging on the wall.</vt:lpstr>
      <vt:lpstr>Lepikko's steps</vt:lpstr>
      <vt:lpstr>Lepikko´s location</vt:lpstr>
      <vt:lpstr>Urho´s family life in  Lepikko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Milja Sivula</dc:creator>
  <cp:lastModifiedBy>Jouko</cp:lastModifiedBy>
  <cp:revision>22</cp:revision>
  <dcterms:created xsi:type="dcterms:W3CDTF">2015-11-20T10:22:30Z</dcterms:created>
  <dcterms:modified xsi:type="dcterms:W3CDTF">2015-11-26T13:58:20Z</dcterms:modified>
</cp:coreProperties>
</file>